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1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32A3-41ED-5C79-EEE4-FB0C4C503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960" y="603504"/>
            <a:ext cx="10543032" cy="420624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2E6C56"/>
                </a:solidFill>
                <a:latin typeface="Neue Haas Grotesk Text Pro" panose="020B0504020202020204" pitchFamily="34" charset="0"/>
              </a:rPr>
              <a:t>35%</a:t>
            </a:r>
            <a:endParaRPr lang="en-US" dirty="0">
              <a:solidFill>
                <a:srgbClr val="2E6C56"/>
              </a:solidFill>
              <a:latin typeface="Neue Haas Grotesk Text Pro" panose="020B05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CCD8EA-EA7C-8648-6703-261B5BAF00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1F4839"/>
                </a:solidFill>
                <a:latin typeface="Neue Haas Grotesk Text Pro" panose="020B0504020202020204" pitchFamily="34" charset="0"/>
              </a:rPr>
              <a:t>of an audience’s retention rate is attributed to the visuals used</a:t>
            </a:r>
            <a:endParaRPr lang="en-US" dirty="0">
              <a:solidFill>
                <a:srgbClr val="1F4839"/>
              </a:solidFill>
              <a:latin typeface="Neue Haas Grotesk Tex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01128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</TotalTime>
  <Words>13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35%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3</cp:revision>
  <dcterms:created xsi:type="dcterms:W3CDTF">2024-06-26T20:20:27Z</dcterms:created>
  <dcterms:modified xsi:type="dcterms:W3CDTF">2025-05-10T10:26:51Z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